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2" r:id="rId2"/>
  </p:sldMasterIdLst>
  <p:notesMasterIdLst>
    <p:notesMasterId r:id="rId80"/>
  </p:notesMasterIdLst>
  <p:handoutMasterIdLst>
    <p:handoutMasterId r:id="rId81"/>
  </p:handoutMasterIdLst>
  <p:sldIdLst>
    <p:sldId id="282" r:id="rId3"/>
    <p:sldId id="385" r:id="rId4"/>
    <p:sldId id="386" r:id="rId5"/>
    <p:sldId id="387" r:id="rId6"/>
    <p:sldId id="388" r:id="rId7"/>
    <p:sldId id="389" r:id="rId8"/>
    <p:sldId id="331" r:id="rId9"/>
    <p:sldId id="332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1" r:id="rId21"/>
    <p:sldId id="400" r:id="rId22"/>
    <p:sldId id="402" r:id="rId23"/>
    <p:sldId id="403" r:id="rId24"/>
    <p:sldId id="405" r:id="rId25"/>
    <p:sldId id="404" r:id="rId26"/>
    <p:sldId id="406" r:id="rId27"/>
    <p:sldId id="407" r:id="rId28"/>
    <p:sldId id="409" r:id="rId29"/>
    <p:sldId id="408" r:id="rId30"/>
    <p:sldId id="410" r:id="rId31"/>
    <p:sldId id="411" r:id="rId32"/>
    <p:sldId id="412" r:id="rId33"/>
    <p:sldId id="413" r:id="rId34"/>
    <p:sldId id="414" r:id="rId35"/>
    <p:sldId id="415" r:id="rId36"/>
    <p:sldId id="416" r:id="rId37"/>
    <p:sldId id="417" r:id="rId38"/>
    <p:sldId id="418" r:id="rId39"/>
    <p:sldId id="420" r:id="rId40"/>
    <p:sldId id="419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41" r:id="rId60"/>
    <p:sldId id="439" r:id="rId61"/>
    <p:sldId id="440" r:id="rId62"/>
    <p:sldId id="442" r:id="rId63"/>
    <p:sldId id="443" r:id="rId64"/>
    <p:sldId id="444" r:id="rId65"/>
    <p:sldId id="445" r:id="rId66"/>
    <p:sldId id="449" r:id="rId67"/>
    <p:sldId id="446" r:id="rId68"/>
    <p:sldId id="447" r:id="rId69"/>
    <p:sldId id="448" r:id="rId70"/>
    <p:sldId id="450" r:id="rId71"/>
    <p:sldId id="451" r:id="rId72"/>
    <p:sldId id="452" r:id="rId73"/>
    <p:sldId id="453" r:id="rId74"/>
    <p:sldId id="454" r:id="rId75"/>
    <p:sldId id="455" r:id="rId76"/>
    <p:sldId id="456" r:id="rId77"/>
    <p:sldId id="457" r:id="rId78"/>
    <p:sldId id="458" r:id="rId79"/>
  </p:sldIdLst>
  <p:sldSz cx="14630400" cy="9144000"/>
  <p:notesSz cx="6858000" cy="9144000"/>
  <p:custDataLst>
    <p:tags r:id="rId82"/>
  </p:custDataLst>
  <p:defaultTextStyle>
    <a:defPPr>
      <a:defRPr lang="en-CA"/>
    </a:defPPr>
    <a:lvl1pPr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38897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477792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221669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955587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3694484" algn="r" defTabSz="1477792" rtl="1" eaLnBrk="1" latinLnBrk="0" hangingPunct="1">
      <a:defRPr sz="38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4433382" algn="r" defTabSz="1477792" rtl="1" eaLnBrk="1" latinLnBrk="0" hangingPunct="1">
      <a:defRPr sz="38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5172279" algn="r" defTabSz="1477792" rtl="1" eaLnBrk="1" latinLnBrk="0" hangingPunct="1">
      <a:defRPr sz="38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5911174" algn="r" defTabSz="1477792" rtl="1" eaLnBrk="1" latinLnBrk="0" hangingPunct="1">
      <a:defRPr sz="38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7228"/>
    <a:srgbClr val="6E792B"/>
    <a:srgbClr val="76822E"/>
    <a:srgbClr val="4F571F"/>
    <a:srgbClr val="6F6A07"/>
    <a:srgbClr val="827C08"/>
    <a:srgbClr val="A29B0A"/>
    <a:srgbClr val="9900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4" autoAdjust="0"/>
    <p:restoredTop sz="94660"/>
  </p:normalViewPr>
  <p:slideViewPr>
    <p:cSldViewPr snapToObjects="1">
      <p:cViewPr>
        <p:scale>
          <a:sx n="50" d="100"/>
          <a:sy n="50" d="100"/>
        </p:scale>
        <p:origin x="-210" y="-330"/>
      </p:cViewPr>
      <p:guideLst>
        <p:guide orient="horz" pos="2560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>
        <p:scale>
          <a:sx n="100" d="100"/>
          <a:sy n="100" d="100"/>
        </p:scale>
        <p:origin x="-780" y="21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gs" Target="tags/tag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</a:defRPr>
            </a:lvl1pPr>
          </a:lstStyle>
          <a:p>
            <a:endParaRPr lang="en-CA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endParaRPr lang="en-CA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</a:defRPr>
            </a:lvl1pPr>
          </a:lstStyle>
          <a:p>
            <a:endParaRPr lang="en-CA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fld id="{36F0B695-4CDC-4006-8086-CAF3C512E8EB}" type="slidenum">
              <a:rPr lang="en-CA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</a:defRPr>
            </a:lvl1pPr>
          </a:lstStyle>
          <a:p>
            <a:endParaRPr lang="en-CA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endParaRPr lang="en-CA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</a:defRPr>
            </a:lvl1pPr>
          </a:lstStyle>
          <a:p>
            <a:endParaRPr lang="en-CA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fld id="{1FD27EB7-D99F-428D-AE88-77FAA6623B39}" type="slidenum">
              <a:rPr lang="en-CA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38897" algn="l" rtl="0" fontAlgn="base">
      <a:spcBef>
        <a:spcPct val="3000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477792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221669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955587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3694484" algn="r" defTabSz="1477792" rtl="1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433382" algn="r" defTabSz="1477792" rtl="1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172279" algn="r" defTabSz="1477792" rtl="1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5911174" algn="r" defTabSz="1477792" rtl="1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0CCFBD-C412-4E7B-A1C8-531336E877DD}" type="slidenum">
              <a:rPr lang="en-CA"/>
              <a:pPr/>
              <a:t>1</a:t>
            </a:fld>
            <a:endParaRPr lang="en-CA"/>
          </a:p>
        </p:txBody>
      </p:sp>
      <p:sp>
        <p:nvSpPr>
          <p:cNvPr id="51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99B0D-3E7D-44E5-9993-878A38B0D939}" type="slidenum">
              <a:rPr lang="en-CA"/>
              <a:pPr/>
              <a:t>7</a:t>
            </a:fld>
            <a:endParaRPr lang="en-CA"/>
          </a:p>
        </p:txBody>
      </p:sp>
      <p:sp>
        <p:nvSpPr>
          <p:cNvPr id="67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F3C3-95E9-4CA9-868F-8D1609347617}" type="slidenum">
              <a:rPr lang="en-CA"/>
              <a:pPr/>
              <a:t>8</a:t>
            </a:fld>
            <a:endParaRPr lang="en-CA"/>
          </a:p>
        </p:txBody>
      </p:sp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2" y="2840567"/>
            <a:ext cx="12435840" cy="19600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5181600"/>
            <a:ext cx="1024128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738897" indent="0" algn="ctr">
              <a:buNone/>
              <a:defRPr/>
            </a:lvl2pPr>
            <a:lvl3pPr marL="1477792" indent="0" algn="ctr">
              <a:buNone/>
              <a:defRPr/>
            </a:lvl3pPr>
            <a:lvl4pPr marL="2216690" indent="0" algn="ctr">
              <a:buNone/>
              <a:defRPr/>
            </a:lvl4pPr>
            <a:lvl5pPr marL="2955587" indent="0" algn="ctr">
              <a:buNone/>
              <a:defRPr/>
            </a:lvl5pPr>
            <a:lvl6pPr marL="3694484" indent="0" algn="ctr">
              <a:buNone/>
              <a:defRPr/>
            </a:lvl6pPr>
            <a:lvl7pPr marL="4433382" indent="0" algn="ctr">
              <a:buNone/>
              <a:defRPr/>
            </a:lvl7pPr>
            <a:lvl8pPr marL="5172279" indent="0" algn="ctr">
              <a:buNone/>
              <a:defRPr/>
            </a:lvl8pPr>
            <a:lvl9pPr marL="591117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2722" y="404287"/>
            <a:ext cx="3322320" cy="78253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762" y="404287"/>
            <a:ext cx="9723120" cy="78253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2" y="2840567"/>
            <a:ext cx="12435840" cy="1960034"/>
          </a:xfrm>
          <a:prstGeom prst="rect">
            <a:avLst/>
          </a:prstGeom>
        </p:spPr>
        <p:txBody>
          <a:bodyPr lIns="147779" tIns="73889" rIns="147779" bIns="73889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5181600"/>
            <a:ext cx="10241280" cy="2336800"/>
          </a:xfrm>
          <a:prstGeom prst="rect">
            <a:avLst/>
          </a:prstGeom>
        </p:spPr>
        <p:txBody>
          <a:bodyPr lIns="147779" tIns="73889" rIns="147779" bIns="73889"/>
          <a:lstStyle>
            <a:lvl1pPr marL="0" indent="0" algn="ctr">
              <a:buNone/>
              <a:defRPr/>
            </a:lvl1pPr>
            <a:lvl2pPr marL="738897" indent="0" algn="ctr">
              <a:buNone/>
              <a:defRPr/>
            </a:lvl2pPr>
            <a:lvl3pPr marL="1477792" indent="0" algn="ctr">
              <a:buNone/>
              <a:defRPr/>
            </a:lvl3pPr>
            <a:lvl4pPr marL="2216690" indent="0" algn="ctr">
              <a:buNone/>
              <a:defRPr/>
            </a:lvl4pPr>
            <a:lvl5pPr marL="2955587" indent="0" algn="ctr">
              <a:buNone/>
              <a:defRPr/>
            </a:lvl5pPr>
            <a:lvl6pPr marL="3694484" indent="0" algn="ctr">
              <a:buNone/>
              <a:defRPr/>
            </a:lvl6pPr>
            <a:lvl7pPr marL="4433382" indent="0" algn="ctr">
              <a:buNone/>
              <a:defRPr/>
            </a:lvl7pPr>
            <a:lvl8pPr marL="5172279" indent="0" algn="ctr">
              <a:buNone/>
              <a:defRPr/>
            </a:lvl8pPr>
            <a:lvl9pPr marL="591117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6184"/>
            <a:ext cx="13167360" cy="1524001"/>
          </a:xfrm>
          <a:prstGeom prst="rect">
            <a:avLst/>
          </a:prstGeom>
        </p:spPr>
        <p:txBody>
          <a:bodyPr lIns="147779" tIns="73889" rIns="147779" bIns="73889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2133607"/>
            <a:ext cx="13167360" cy="6034617"/>
          </a:xfrm>
          <a:prstGeom prst="rect">
            <a:avLst/>
          </a:prstGeom>
        </p:spPr>
        <p:txBody>
          <a:bodyPr lIns="147779" tIns="73889" rIns="147779" bIns="7388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5875869"/>
            <a:ext cx="12435840" cy="1816100"/>
          </a:xfrm>
          <a:prstGeom prst="rect">
            <a:avLst/>
          </a:prstGeom>
        </p:spPr>
        <p:txBody>
          <a:bodyPr lIns="147779" tIns="73889" rIns="147779" bIns="73889" anchor="t"/>
          <a:lstStyle>
            <a:lvl1pPr algn="r">
              <a:defRPr sz="6500" b="1" cap="all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3" y="3875619"/>
            <a:ext cx="12435840" cy="2000250"/>
          </a:xfrm>
          <a:prstGeom prst="rect">
            <a:avLst/>
          </a:prstGeom>
        </p:spPr>
        <p:txBody>
          <a:bodyPr lIns="147779" tIns="73889" rIns="147779" bIns="73889" anchor="b"/>
          <a:lstStyle>
            <a:lvl1pPr marL="0" indent="0">
              <a:buNone/>
              <a:defRPr sz="3200"/>
            </a:lvl1pPr>
            <a:lvl2pPr marL="738897" indent="0">
              <a:buNone/>
              <a:defRPr sz="2900"/>
            </a:lvl2pPr>
            <a:lvl3pPr marL="1477792" indent="0">
              <a:buNone/>
              <a:defRPr sz="2600"/>
            </a:lvl3pPr>
            <a:lvl4pPr marL="2216690" indent="0">
              <a:buNone/>
              <a:defRPr sz="2300"/>
            </a:lvl4pPr>
            <a:lvl5pPr marL="2955587" indent="0">
              <a:buNone/>
              <a:defRPr sz="2300"/>
            </a:lvl5pPr>
            <a:lvl6pPr marL="3694484" indent="0">
              <a:buNone/>
              <a:defRPr sz="2300"/>
            </a:lvl6pPr>
            <a:lvl7pPr marL="4433382" indent="0">
              <a:buNone/>
              <a:defRPr sz="2300"/>
            </a:lvl7pPr>
            <a:lvl8pPr marL="5172279" indent="0">
              <a:buNone/>
              <a:defRPr sz="2300"/>
            </a:lvl8pPr>
            <a:lvl9pPr marL="5911174" indent="0">
              <a:buNone/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6184"/>
            <a:ext cx="13167360" cy="1524001"/>
          </a:xfrm>
          <a:prstGeom prst="rect">
            <a:avLst/>
          </a:prstGeom>
        </p:spPr>
        <p:txBody>
          <a:bodyPr lIns="147779" tIns="73889" rIns="147779" bIns="73889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33607"/>
            <a:ext cx="6461760" cy="6034617"/>
          </a:xfrm>
          <a:prstGeom prst="rect">
            <a:avLst/>
          </a:prstGeom>
        </p:spPr>
        <p:txBody>
          <a:bodyPr lIns="147779" tIns="73889" rIns="147779" bIns="73889"/>
          <a:lstStyle>
            <a:lvl1pPr>
              <a:defRPr sz="46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133607"/>
            <a:ext cx="6461760" cy="6034617"/>
          </a:xfrm>
          <a:prstGeom prst="rect">
            <a:avLst/>
          </a:prstGeom>
        </p:spPr>
        <p:txBody>
          <a:bodyPr lIns="147779" tIns="73889" rIns="147779" bIns="73889"/>
          <a:lstStyle>
            <a:lvl1pPr>
              <a:defRPr sz="46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6184"/>
            <a:ext cx="13167360" cy="1524001"/>
          </a:xfrm>
          <a:prstGeom prst="rect">
            <a:avLst/>
          </a:prstGeom>
        </p:spPr>
        <p:txBody>
          <a:bodyPr lIns="147779" tIns="73889" rIns="147779" bIns="73889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2" y="2046820"/>
            <a:ext cx="6464301" cy="853016"/>
          </a:xfrm>
          <a:prstGeom prst="rect">
            <a:avLst/>
          </a:prstGeom>
        </p:spPr>
        <p:txBody>
          <a:bodyPr lIns="147779" tIns="73889" rIns="147779" bIns="73889" anchor="b"/>
          <a:lstStyle>
            <a:lvl1pPr marL="0" indent="0">
              <a:buNone/>
              <a:defRPr sz="3800" b="1"/>
            </a:lvl1pPr>
            <a:lvl2pPr marL="738897" indent="0">
              <a:buNone/>
              <a:defRPr sz="3200" b="1"/>
            </a:lvl2pPr>
            <a:lvl3pPr marL="1477792" indent="0">
              <a:buNone/>
              <a:defRPr sz="2900" b="1"/>
            </a:lvl3pPr>
            <a:lvl4pPr marL="2216690" indent="0">
              <a:buNone/>
              <a:defRPr sz="2600" b="1"/>
            </a:lvl4pPr>
            <a:lvl5pPr marL="2955587" indent="0">
              <a:buNone/>
              <a:defRPr sz="2600" b="1"/>
            </a:lvl5pPr>
            <a:lvl6pPr marL="3694484" indent="0">
              <a:buNone/>
              <a:defRPr sz="2600" b="1"/>
            </a:lvl6pPr>
            <a:lvl7pPr marL="4433382" indent="0">
              <a:buNone/>
              <a:defRPr sz="2600" b="1"/>
            </a:lvl7pPr>
            <a:lvl8pPr marL="5172279" indent="0">
              <a:buNone/>
              <a:defRPr sz="2600" b="1"/>
            </a:lvl8pPr>
            <a:lvl9pPr marL="5911174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2" y="2899834"/>
            <a:ext cx="6464301" cy="5268384"/>
          </a:xfrm>
          <a:prstGeom prst="rect">
            <a:avLst/>
          </a:prstGeom>
        </p:spPr>
        <p:txBody>
          <a:bodyPr lIns="147779" tIns="73889" rIns="147779" bIns="73889"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3" y="2046820"/>
            <a:ext cx="6466841" cy="853016"/>
          </a:xfrm>
          <a:prstGeom prst="rect">
            <a:avLst/>
          </a:prstGeom>
        </p:spPr>
        <p:txBody>
          <a:bodyPr lIns="147779" tIns="73889" rIns="147779" bIns="73889" anchor="b"/>
          <a:lstStyle>
            <a:lvl1pPr marL="0" indent="0">
              <a:buNone/>
              <a:defRPr sz="3800" b="1"/>
            </a:lvl1pPr>
            <a:lvl2pPr marL="738897" indent="0">
              <a:buNone/>
              <a:defRPr sz="3200" b="1"/>
            </a:lvl2pPr>
            <a:lvl3pPr marL="1477792" indent="0">
              <a:buNone/>
              <a:defRPr sz="2900" b="1"/>
            </a:lvl3pPr>
            <a:lvl4pPr marL="2216690" indent="0">
              <a:buNone/>
              <a:defRPr sz="2600" b="1"/>
            </a:lvl4pPr>
            <a:lvl5pPr marL="2955587" indent="0">
              <a:buNone/>
              <a:defRPr sz="2600" b="1"/>
            </a:lvl5pPr>
            <a:lvl6pPr marL="3694484" indent="0">
              <a:buNone/>
              <a:defRPr sz="2600" b="1"/>
            </a:lvl6pPr>
            <a:lvl7pPr marL="4433382" indent="0">
              <a:buNone/>
              <a:defRPr sz="2600" b="1"/>
            </a:lvl7pPr>
            <a:lvl8pPr marL="5172279" indent="0">
              <a:buNone/>
              <a:defRPr sz="2600" b="1"/>
            </a:lvl8pPr>
            <a:lvl9pPr marL="5911174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3" y="2899834"/>
            <a:ext cx="6466841" cy="5268384"/>
          </a:xfrm>
          <a:prstGeom prst="rect">
            <a:avLst/>
          </a:prstGeom>
        </p:spPr>
        <p:txBody>
          <a:bodyPr lIns="147779" tIns="73889" rIns="147779" bIns="73889"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6184"/>
            <a:ext cx="13167360" cy="1524001"/>
          </a:xfrm>
          <a:prstGeom prst="rect">
            <a:avLst/>
          </a:prstGeom>
        </p:spPr>
        <p:txBody>
          <a:bodyPr lIns="147779" tIns="73889" rIns="147779" bIns="73889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3" y="364066"/>
            <a:ext cx="4813301" cy="1549400"/>
          </a:xfrm>
          <a:prstGeom prst="rect">
            <a:avLst/>
          </a:prstGeom>
        </p:spPr>
        <p:txBody>
          <a:bodyPr lIns="147779" tIns="73889" rIns="147779" bIns="73889" anchor="b"/>
          <a:lstStyle>
            <a:lvl1pPr algn="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3" y="364071"/>
            <a:ext cx="8178800" cy="7804150"/>
          </a:xfrm>
          <a:prstGeom prst="rect">
            <a:avLst/>
          </a:prstGeom>
        </p:spPr>
        <p:txBody>
          <a:bodyPr lIns="147779" tIns="73889" rIns="147779" bIns="73889"/>
          <a:lstStyle>
            <a:lvl1pPr>
              <a:defRPr sz="5200"/>
            </a:lvl1pPr>
            <a:lvl2pPr>
              <a:defRPr sz="46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3" y="1913470"/>
            <a:ext cx="4813301" cy="6254750"/>
          </a:xfrm>
          <a:prstGeom prst="rect">
            <a:avLst/>
          </a:prstGeom>
        </p:spPr>
        <p:txBody>
          <a:bodyPr lIns="147779" tIns="73889" rIns="147779" bIns="73889"/>
          <a:lstStyle>
            <a:lvl1pPr marL="0" indent="0">
              <a:buNone/>
              <a:defRPr sz="2300"/>
            </a:lvl1pPr>
            <a:lvl2pPr marL="738897" indent="0">
              <a:buNone/>
              <a:defRPr sz="2000"/>
            </a:lvl2pPr>
            <a:lvl3pPr marL="1477792" indent="0">
              <a:buNone/>
              <a:defRPr sz="1700"/>
            </a:lvl3pPr>
            <a:lvl4pPr marL="2216690" indent="0">
              <a:buNone/>
              <a:defRPr sz="1500"/>
            </a:lvl4pPr>
            <a:lvl5pPr marL="2955587" indent="0">
              <a:buNone/>
              <a:defRPr sz="1500"/>
            </a:lvl5pPr>
            <a:lvl6pPr marL="3694484" indent="0">
              <a:buNone/>
              <a:defRPr sz="1500"/>
            </a:lvl6pPr>
            <a:lvl7pPr marL="4433382" indent="0">
              <a:buNone/>
              <a:defRPr sz="1500"/>
            </a:lvl7pPr>
            <a:lvl8pPr marL="5172279" indent="0">
              <a:buNone/>
              <a:defRPr sz="1500"/>
            </a:lvl8pPr>
            <a:lvl9pPr marL="5911174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6400800"/>
            <a:ext cx="8778240" cy="755651"/>
          </a:xfrm>
          <a:prstGeom prst="rect">
            <a:avLst/>
          </a:prstGeom>
        </p:spPr>
        <p:txBody>
          <a:bodyPr lIns="147779" tIns="73889" rIns="147779" bIns="73889" anchor="b"/>
          <a:lstStyle>
            <a:lvl1pPr algn="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817037"/>
            <a:ext cx="8778240" cy="5486400"/>
          </a:xfrm>
          <a:prstGeom prst="rect">
            <a:avLst/>
          </a:prstGeom>
        </p:spPr>
        <p:txBody>
          <a:bodyPr lIns="147779" tIns="73889" rIns="147779" bIns="73889"/>
          <a:lstStyle>
            <a:lvl1pPr marL="0" indent="0">
              <a:buNone/>
              <a:defRPr sz="5200"/>
            </a:lvl1pPr>
            <a:lvl2pPr marL="738897" indent="0">
              <a:buNone/>
              <a:defRPr sz="4600"/>
            </a:lvl2pPr>
            <a:lvl3pPr marL="1477792" indent="0">
              <a:buNone/>
              <a:defRPr sz="3800"/>
            </a:lvl3pPr>
            <a:lvl4pPr marL="2216690" indent="0">
              <a:buNone/>
              <a:defRPr sz="3200"/>
            </a:lvl4pPr>
            <a:lvl5pPr marL="2955587" indent="0">
              <a:buNone/>
              <a:defRPr sz="3200"/>
            </a:lvl5pPr>
            <a:lvl6pPr marL="3694484" indent="0">
              <a:buNone/>
              <a:defRPr sz="3200"/>
            </a:lvl6pPr>
            <a:lvl7pPr marL="4433382" indent="0">
              <a:buNone/>
              <a:defRPr sz="3200"/>
            </a:lvl7pPr>
            <a:lvl8pPr marL="5172279" indent="0">
              <a:buNone/>
              <a:defRPr sz="3200"/>
            </a:lvl8pPr>
            <a:lvl9pPr marL="5911174" indent="0">
              <a:buNone/>
              <a:defRPr sz="3200"/>
            </a:lvl9pPr>
          </a:lstStyle>
          <a:p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7156455"/>
            <a:ext cx="8778240" cy="1073149"/>
          </a:xfrm>
          <a:prstGeom prst="rect">
            <a:avLst/>
          </a:prstGeom>
        </p:spPr>
        <p:txBody>
          <a:bodyPr lIns="147779" tIns="73889" rIns="147779" bIns="73889"/>
          <a:lstStyle>
            <a:lvl1pPr marL="0" indent="0">
              <a:buNone/>
              <a:defRPr sz="2300"/>
            </a:lvl1pPr>
            <a:lvl2pPr marL="738897" indent="0">
              <a:buNone/>
              <a:defRPr sz="2000"/>
            </a:lvl2pPr>
            <a:lvl3pPr marL="1477792" indent="0">
              <a:buNone/>
              <a:defRPr sz="1700"/>
            </a:lvl3pPr>
            <a:lvl4pPr marL="2216690" indent="0">
              <a:buNone/>
              <a:defRPr sz="1500"/>
            </a:lvl4pPr>
            <a:lvl5pPr marL="2955587" indent="0">
              <a:buNone/>
              <a:defRPr sz="1500"/>
            </a:lvl5pPr>
            <a:lvl6pPr marL="3694484" indent="0">
              <a:buNone/>
              <a:defRPr sz="1500"/>
            </a:lvl6pPr>
            <a:lvl7pPr marL="4433382" indent="0">
              <a:buNone/>
              <a:defRPr sz="1500"/>
            </a:lvl7pPr>
            <a:lvl8pPr marL="5172279" indent="0">
              <a:buNone/>
              <a:defRPr sz="1500"/>
            </a:lvl8pPr>
            <a:lvl9pPr marL="5911174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6184"/>
            <a:ext cx="13167360" cy="1524001"/>
          </a:xfrm>
          <a:prstGeom prst="rect">
            <a:avLst/>
          </a:prstGeom>
        </p:spPr>
        <p:txBody>
          <a:bodyPr lIns="147779" tIns="73889" rIns="147779" bIns="73889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2133607"/>
            <a:ext cx="13167360" cy="6034617"/>
          </a:xfrm>
          <a:prstGeom prst="rect">
            <a:avLst/>
          </a:prstGeom>
        </p:spPr>
        <p:txBody>
          <a:bodyPr vert="eaVert" lIns="147779" tIns="73889" rIns="147779" bIns="7388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66185"/>
            <a:ext cx="3291840" cy="7802033"/>
          </a:xfrm>
          <a:prstGeom prst="rect">
            <a:avLst/>
          </a:prstGeom>
        </p:spPr>
        <p:txBody>
          <a:bodyPr vert="eaVert" lIns="147779" tIns="73889" rIns="147779" bIns="73889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66185"/>
            <a:ext cx="9631680" cy="7802033"/>
          </a:xfrm>
          <a:prstGeom prst="rect">
            <a:avLst/>
          </a:prstGeom>
        </p:spPr>
        <p:txBody>
          <a:bodyPr vert="eaVert" lIns="147779" tIns="73889" rIns="147779" bIns="7388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5875869"/>
            <a:ext cx="12435840" cy="1816100"/>
          </a:xfrm>
        </p:spPr>
        <p:txBody>
          <a:bodyPr anchor="t"/>
          <a:lstStyle>
            <a:lvl1pPr algn="r">
              <a:defRPr sz="6500" b="1" cap="all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3" y="3875619"/>
            <a:ext cx="12435840" cy="2000250"/>
          </a:xfrm>
        </p:spPr>
        <p:txBody>
          <a:bodyPr anchor="b"/>
          <a:lstStyle>
            <a:lvl1pPr marL="0" indent="0">
              <a:buNone/>
              <a:defRPr sz="3200"/>
            </a:lvl1pPr>
            <a:lvl2pPr marL="738897" indent="0">
              <a:buNone/>
              <a:defRPr sz="2900"/>
            </a:lvl2pPr>
            <a:lvl3pPr marL="1477792" indent="0">
              <a:buNone/>
              <a:defRPr sz="2600"/>
            </a:lvl3pPr>
            <a:lvl4pPr marL="2216690" indent="0">
              <a:buNone/>
              <a:defRPr sz="2300"/>
            </a:lvl4pPr>
            <a:lvl5pPr marL="2955587" indent="0">
              <a:buNone/>
              <a:defRPr sz="2300"/>
            </a:lvl5pPr>
            <a:lvl6pPr marL="3694484" indent="0">
              <a:buNone/>
              <a:defRPr sz="2300"/>
            </a:lvl6pPr>
            <a:lvl7pPr marL="4433382" indent="0">
              <a:buNone/>
              <a:defRPr sz="2300"/>
            </a:lvl7pPr>
            <a:lvl8pPr marL="5172279" indent="0">
              <a:buNone/>
              <a:defRPr sz="2300"/>
            </a:lvl8pPr>
            <a:lvl9pPr marL="5911174" indent="0">
              <a:buNone/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3543" y="2133601"/>
            <a:ext cx="6512560" cy="6096000"/>
          </a:xfrm>
        </p:spPr>
        <p:txBody>
          <a:bodyPr/>
          <a:lstStyle>
            <a:lvl1pPr>
              <a:defRPr sz="46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39944" y="2133601"/>
            <a:ext cx="6515099" cy="6096000"/>
          </a:xfrm>
        </p:spPr>
        <p:txBody>
          <a:bodyPr/>
          <a:lstStyle>
            <a:lvl1pPr>
              <a:defRPr sz="46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6184"/>
            <a:ext cx="13167360" cy="152400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2" y="2046820"/>
            <a:ext cx="6464301" cy="853016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8897" indent="0">
              <a:buNone/>
              <a:defRPr sz="3200" b="1"/>
            </a:lvl2pPr>
            <a:lvl3pPr marL="1477792" indent="0">
              <a:buNone/>
              <a:defRPr sz="2900" b="1"/>
            </a:lvl3pPr>
            <a:lvl4pPr marL="2216690" indent="0">
              <a:buNone/>
              <a:defRPr sz="2600" b="1"/>
            </a:lvl4pPr>
            <a:lvl5pPr marL="2955587" indent="0">
              <a:buNone/>
              <a:defRPr sz="2600" b="1"/>
            </a:lvl5pPr>
            <a:lvl6pPr marL="3694484" indent="0">
              <a:buNone/>
              <a:defRPr sz="2600" b="1"/>
            </a:lvl6pPr>
            <a:lvl7pPr marL="4433382" indent="0">
              <a:buNone/>
              <a:defRPr sz="2600" b="1"/>
            </a:lvl7pPr>
            <a:lvl8pPr marL="5172279" indent="0">
              <a:buNone/>
              <a:defRPr sz="2600" b="1"/>
            </a:lvl8pPr>
            <a:lvl9pPr marL="5911174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2" y="2899834"/>
            <a:ext cx="6464301" cy="5268384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3" y="2046820"/>
            <a:ext cx="6466841" cy="853016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8897" indent="0">
              <a:buNone/>
              <a:defRPr sz="3200" b="1"/>
            </a:lvl2pPr>
            <a:lvl3pPr marL="1477792" indent="0">
              <a:buNone/>
              <a:defRPr sz="2900" b="1"/>
            </a:lvl3pPr>
            <a:lvl4pPr marL="2216690" indent="0">
              <a:buNone/>
              <a:defRPr sz="2600" b="1"/>
            </a:lvl4pPr>
            <a:lvl5pPr marL="2955587" indent="0">
              <a:buNone/>
              <a:defRPr sz="2600" b="1"/>
            </a:lvl5pPr>
            <a:lvl6pPr marL="3694484" indent="0">
              <a:buNone/>
              <a:defRPr sz="2600" b="1"/>
            </a:lvl6pPr>
            <a:lvl7pPr marL="4433382" indent="0">
              <a:buNone/>
              <a:defRPr sz="2600" b="1"/>
            </a:lvl7pPr>
            <a:lvl8pPr marL="5172279" indent="0">
              <a:buNone/>
              <a:defRPr sz="2600" b="1"/>
            </a:lvl8pPr>
            <a:lvl9pPr marL="5911174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3" y="2899834"/>
            <a:ext cx="6466841" cy="5268384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3" y="364066"/>
            <a:ext cx="4813301" cy="1549400"/>
          </a:xfrm>
        </p:spPr>
        <p:txBody>
          <a:bodyPr/>
          <a:lstStyle>
            <a:lvl1pPr algn="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3" y="364071"/>
            <a:ext cx="8178800" cy="7804150"/>
          </a:xfrm>
        </p:spPr>
        <p:txBody>
          <a:bodyPr/>
          <a:lstStyle>
            <a:lvl1pPr>
              <a:defRPr sz="5200"/>
            </a:lvl1pPr>
            <a:lvl2pPr>
              <a:defRPr sz="46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3" y="1913470"/>
            <a:ext cx="4813301" cy="6254750"/>
          </a:xfrm>
        </p:spPr>
        <p:txBody>
          <a:bodyPr/>
          <a:lstStyle>
            <a:lvl1pPr marL="0" indent="0">
              <a:buNone/>
              <a:defRPr sz="2300"/>
            </a:lvl1pPr>
            <a:lvl2pPr marL="738897" indent="0">
              <a:buNone/>
              <a:defRPr sz="2000"/>
            </a:lvl2pPr>
            <a:lvl3pPr marL="1477792" indent="0">
              <a:buNone/>
              <a:defRPr sz="1700"/>
            </a:lvl3pPr>
            <a:lvl4pPr marL="2216690" indent="0">
              <a:buNone/>
              <a:defRPr sz="1500"/>
            </a:lvl4pPr>
            <a:lvl5pPr marL="2955587" indent="0">
              <a:buNone/>
              <a:defRPr sz="1500"/>
            </a:lvl5pPr>
            <a:lvl6pPr marL="3694484" indent="0">
              <a:buNone/>
              <a:defRPr sz="1500"/>
            </a:lvl6pPr>
            <a:lvl7pPr marL="4433382" indent="0">
              <a:buNone/>
              <a:defRPr sz="1500"/>
            </a:lvl7pPr>
            <a:lvl8pPr marL="5172279" indent="0">
              <a:buNone/>
              <a:defRPr sz="1500"/>
            </a:lvl8pPr>
            <a:lvl9pPr marL="5911174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6400800"/>
            <a:ext cx="8778240" cy="755651"/>
          </a:xfrm>
        </p:spPr>
        <p:txBody>
          <a:bodyPr/>
          <a:lstStyle>
            <a:lvl1pPr algn="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817037"/>
            <a:ext cx="8778240" cy="5486400"/>
          </a:xfrm>
        </p:spPr>
        <p:txBody>
          <a:bodyPr/>
          <a:lstStyle>
            <a:lvl1pPr marL="0" indent="0">
              <a:buNone/>
              <a:defRPr sz="5200"/>
            </a:lvl1pPr>
            <a:lvl2pPr marL="738897" indent="0">
              <a:buNone/>
              <a:defRPr sz="4600"/>
            </a:lvl2pPr>
            <a:lvl3pPr marL="1477792" indent="0">
              <a:buNone/>
              <a:defRPr sz="3800"/>
            </a:lvl3pPr>
            <a:lvl4pPr marL="2216690" indent="0">
              <a:buNone/>
              <a:defRPr sz="3200"/>
            </a:lvl4pPr>
            <a:lvl5pPr marL="2955587" indent="0">
              <a:buNone/>
              <a:defRPr sz="3200"/>
            </a:lvl5pPr>
            <a:lvl6pPr marL="3694484" indent="0">
              <a:buNone/>
              <a:defRPr sz="3200"/>
            </a:lvl6pPr>
            <a:lvl7pPr marL="4433382" indent="0">
              <a:buNone/>
              <a:defRPr sz="3200"/>
            </a:lvl7pPr>
            <a:lvl8pPr marL="5172279" indent="0">
              <a:buNone/>
              <a:defRPr sz="3200"/>
            </a:lvl8pPr>
            <a:lvl9pPr marL="5911174" indent="0">
              <a:buNone/>
              <a:defRPr sz="3200"/>
            </a:lvl9pPr>
          </a:lstStyle>
          <a:p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7156455"/>
            <a:ext cx="8778240" cy="1073149"/>
          </a:xfrm>
        </p:spPr>
        <p:txBody>
          <a:bodyPr/>
          <a:lstStyle>
            <a:lvl1pPr marL="0" indent="0">
              <a:buNone/>
              <a:defRPr sz="2300"/>
            </a:lvl1pPr>
            <a:lvl2pPr marL="738897" indent="0">
              <a:buNone/>
              <a:defRPr sz="2000"/>
            </a:lvl2pPr>
            <a:lvl3pPr marL="1477792" indent="0">
              <a:buNone/>
              <a:defRPr sz="1700"/>
            </a:lvl3pPr>
            <a:lvl4pPr marL="2216690" indent="0">
              <a:buNone/>
              <a:defRPr sz="1500"/>
            </a:lvl4pPr>
            <a:lvl5pPr marL="2955587" indent="0">
              <a:buNone/>
              <a:defRPr sz="1500"/>
            </a:lvl5pPr>
            <a:lvl6pPr marL="3694484" indent="0">
              <a:buNone/>
              <a:defRPr sz="1500"/>
            </a:lvl6pPr>
            <a:lvl7pPr marL="4433382" indent="0">
              <a:buNone/>
              <a:defRPr sz="1500"/>
            </a:lvl7pPr>
            <a:lvl8pPr marL="5172279" indent="0">
              <a:buNone/>
              <a:defRPr sz="1500"/>
            </a:lvl8pPr>
            <a:lvl9pPr marL="5911174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EAFFC1"/>
            </a:gs>
            <a:gs pos="100000">
              <a:schemeClr val="bg1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763" y="404286"/>
            <a:ext cx="12473941" cy="1322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7779" tIns="73889" rIns="147779" bIns="7388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3542" y="2133601"/>
            <a:ext cx="132714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7779" tIns="73889" rIns="0" bIns="738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799748" name="Picture 3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264644" y="5"/>
            <a:ext cx="381001" cy="9144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9" name="Rectangle 1"/>
          <p:cNvSpPr>
            <a:spLocks noChangeArrowheads="1"/>
          </p:cNvSpPr>
          <p:nvPr userDrawn="1"/>
        </p:nvSpPr>
        <p:spPr bwMode="auto">
          <a:xfrm>
            <a:off x="1097280" y="8737604"/>
            <a:ext cx="10477500" cy="40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145452" tIns="75635" rIns="145452" bIns="75635" anchor="b"/>
          <a:lstStyle/>
          <a:p>
            <a:pPr>
              <a:spcBef>
                <a:spcPts val="1010"/>
              </a:spcBef>
              <a:tabLst>
                <a:tab pos="0" algn="l"/>
                <a:tab pos="1477792" algn="l"/>
                <a:tab pos="2955587" algn="l"/>
                <a:tab pos="4433382" algn="l"/>
                <a:tab pos="5911174" algn="l"/>
                <a:tab pos="7388969" algn="l"/>
                <a:tab pos="8866762" algn="l"/>
                <a:tab pos="10344556" algn="l"/>
                <a:tab pos="11822349" algn="l"/>
                <a:tab pos="13300144" algn="l"/>
                <a:tab pos="14777938" algn="l"/>
                <a:tab pos="16255731" algn="l"/>
              </a:tabLst>
              <a:defRPr/>
            </a:pPr>
            <a:r>
              <a:rPr lang="en-US" sz="1700" dirty="0">
                <a:solidFill>
                  <a:srgbClr val="000000"/>
                </a:solidFill>
                <a:latin typeface="Century Gothic" pitchFamily="34" charset="0"/>
                <a:ea typeface="ヒラギノ角ゴ Pro W3" pitchFamily="1" charset="-128"/>
                <a:cs typeface="Arial" charset="0"/>
              </a:rPr>
              <a:t>Copyright © 2011 Ramez Elmasri and Shamkant Navathe</a:t>
            </a:r>
          </a:p>
        </p:txBody>
      </p:sp>
      <p:pic>
        <p:nvPicPr>
          <p:cNvPr id="799750" name="Picture 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8460318"/>
            <a:ext cx="1097280" cy="6836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 spd="med"/>
  <p:txStyles>
    <p:titleStyle>
      <a:lvl1pPr algn="l" rtl="0" fontAlgn="base">
        <a:spcBef>
          <a:spcPct val="0"/>
        </a:spcBef>
        <a:spcAft>
          <a:spcPct val="0"/>
        </a:spcAft>
        <a:defRPr sz="5800">
          <a:solidFill>
            <a:srgbClr val="80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800">
          <a:solidFill>
            <a:srgbClr val="800000"/>
          </a:solidFill>
          <a:latin typeface="Arial" pitchFamily="34" charset="0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800">
          <a:solidFill>
            <a:srgbClr val="800000"/>
          </a:solidFill>
          <a:latin typeface="Arial" pitchFamily="34" charset="0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800">
          <a:solidFill>
            <a:srgbClr val="800000"/>
          </a:solidFill>
          <a:latin typeface="Arial" pitchFamily="34" charset="0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800">
          <a:solidFill>
            <a:srgbClr val="800000"/>
          </a:solidFill>
          <a:latin typeface="Arial" pitchFamily="34" charset="0"/>
          <a:cs typeface="Arial" pitchFamily="34" charset="0"/>
        </a:defRPr>
      </a:lvl5pPr>
      <a:lvl6pPr marL="738897" algn="l" rtl="0" fontAlgn="base">
        <a:spcBef>
          <a:spcPct val="0"/>
        </a:spcBef>
        <a:spcAft>
          <a:spcPct val="0"/>
        </a:spcAft>
        <a:defRPr sz="5800">
          <a:solidFill>
            <a:srgbClr val="800000"/>
          </a:solidFill>
          <a:latin typeface="Arial" pitchFamily="34" charset="0"/>
          <a:cs typeface="Arial" pitchFamily="34" charset="0"/>
        </a:defRPr>
      </a:lvl6pPr>
      <a:lvl7pPr marL="1477792" algn="l" rtl="0" fontAlgn="base">
        <a:spcBef>
          <a:spcPct val="0"/>
        </a:spcBef>
        <a:spcAft>
          <a:spcPct val="0"/>
        </a:spcAft>
        <a:defRPr sz="5800">
          <a:solidFill>
            <a:srgbClr val="800000"/>
          </a:solidFill>
          <a:latin typeface="Arial" pitchFamily="34" charset="0"/>
          <a:cs typeface="Arial" pitchFamily="34" charset="0"/>
        </a:defRPr>
      </a:lvl7pPr>
      <a:lvl8pPr marL="2216690" algn="l" rtl="0" fontAlgn="base">
        <a:spcBef>
          <a:spcPct val="0"/>
        </a:spcBef>
        <a:spcAft>
          <a:spcPct val="0"/>
        </a:spcAft>
        <a:defRPr sz="5800">
          <a:solidFill>
            <a:srgbClr val="800000"/>
          </a:solidFill>
          <a:latin typeface="Arial" pitchFamily="34" charset="0"/>
          <a:cs typeface="Arial" pitchFamily="34" charset="0"/>
        </a:defRPr>
      </a:lvl8pPr>
      <a:lvl9pPr marL="2955587" algn="l" rtl="0" fontAlgn="base">
        <a:spcBef>
          <a:spcPct val="0"/>
        </a:spcBef>
        <a:spcAft>
          <a:spcPct val="0"/>
        </a:spcAft>
        <a:defRPr sz="5800">
          <a:solidFill>
            <a:srgbClr val="800000"/>
          </a:solidFill>
          <a:latin typeface="Arial" pitchFamily="34" charset="0"/>
          <a:cs typeface="Arial" pitchFamily="34" charset="0"/>
        </a:defRPr>
      </a:lvl9pPr>
    </p:titleStyle>
    <p:bodyStyle>
      <a:lvl1pPr marL="554172" indent="-554172" algn="l" rtl="0" fontAlgn="base">
        <a:spcBef>
          <a:spcPct val="20000"/>
        </a:spcBef>
        <a:spcAft>
          <a:spcPct val="0"/>
        </a:spcAft>
        <a:buClr>
          <a:srgbClr val="990033"/>
        </a:buClr>
        <a:buSzPct val="60000"/>
        <a:buFont typeface="Wingdings" pitchFamily="2" charset="2"/>
        <a:buChar char="n"/>
        <a:defRPr sz="4600">
          <a:solidFill>
            <a:schemeClr val="tx2"/>
          </a:solidFill>
          <a:latin typeface="+mn-lt"/>
          <a:ea typeface="+mn-ea"/>
          <a:cs typeface="+mn-cs"/>
        </a:defRPr>
      </a:lvl1pPr>
      <a:lvl2pPr marL="1200707" indent="-461811" algn="l" rtl="0" fontAlgn="base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4200">
          <a:solidFill>
            <a:srgbClr val="800000"/>
          </a:solidFill>
          <a:latin typeface="+mn-lt"/>
          <a:cs typeface="+mn-cs"/>
        </a:defRPr>
      </a:lvl2pPr>
      <a:lvl3pPr marL="1847243" indent="-369448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3800">
          <a:solidFill>
            <a:schemeClr val="tx2"/>
          </a:solidFill>
          <a:latin typeface="+mn-lt"/>
          <a:cs typeface="+mn-cs"/>
        </a:defRPr>
      </a:lvl3pPr>
      <a:lvl4pPr marL="2586138" indent="-369448" algn="l" rtl="0" fontAlgn="base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3200">
          <a:solidFill>
            <a:srgbClr val="800000"/>
          </a:solidFill>
          <a:latin typeface="+mn-lt"/>
          <a:cs typeface="+mn-cs"/>
        </a:defRPr>
      </a:lvl4pPr>
      <a:lvl5pPr marL="3325035" indent="-369448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3200">
          <a:solidFill>
            <a:schemeClr val="tx2"/>
          </a:solidFill>
          <a:latin typeface="+mn-lt"/>
          <a:cs typeface="+mn-cs"/>
        </a:defRPr>
      </a:lvl5pPr>
      <a:lvl6pPr marL="4063932" indent="-369448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3200">
          <a:solidFill>
            <a:schemeClr val="tx2"/>
          </a:solidFill>
          <a:latin typeface="+mn-lt"/>
          <a:cs typeface="+mn-cs"/>
        </a:defRPr>
      </a:lvl6pPr>
      <a:lvl7pPr marL="4802830" indent="-369448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3200">
          <a:solidFill>
            <a:schemeClr val="tx2"/>
          </a:solidFill>
          <a:latin typeface="+mn-lt"/>
          <a:cs typeface="+mn-cs"/>
        </a:defRPr>
      </a:lvl7pPr>
      <a:lvl8pPr marL="5541727" indent="-369448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3200">
          <a:solidFill>
            <a:schemeClr val="tx2"/>
          </a:solidFill>
          <a:latin typeface="+mn-lt"/>
          <a:cs typeface="+mn-cs"/>
        </a:defRPr>
      </a:lvl8pPr>
      <a:lvl9pPr marL="6280624" indent="-369448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3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ar-SA"/>
      </a:defPPr>
      <a:lvl1pPr marL="0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8897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77792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16690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55587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94484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33382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72279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11174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1584961" y="8737604"/>
            <a:ext cx="104775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7779" tIns="73889" rIns="147779" bIns="73889" anchor="b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700" dirty="0">
                <a:latin typeface="Century Gothic" pitchFamily="34" charset="0"/>
                <a:ea typeface="ヒラギノ角ゴ Pro W3" pitchFamily="1" charset="-128"/>
                <a:cs typeface="Arial" charset="0"/>
              </a:rPr>
              <a:t>Copyright © 2011 Pearson Education, Inc. Publishing as Pearson Addison-Wesley</a:t>
            </a:r>
          </a:p>
        </p:txBody>
      </p:sp>
      <p:pic>
        <p:nvPicPr>
          <p:cNvPr id="800771" name="Picture 12" descr="AW logo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8231718"/>
            <a:ext cx="1463040" cy="912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0772" name="Picture 9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974083" y="304802"/>
            <a:ext cx="8242301" cy="843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1" y="2743202"/>
            <a:ext cx="5974080" cy="4750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47779" tIns="73889" rIns="147779" bIns="7388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4600" b="1" dirty="0">
                <a:solidFill>
                  <a:srgbClr val="800000"/>
                </a:solidFill>
                <a:latin typeface="Century Gothic" pitchFamily="34" charset="0"/>
                <a:cs typeface="Arial" pitchFamily="34" charset="0"/>
              </a:rPr>
              <a:t>Chapter 21</a:t>
            </a:r>
          </a:p>
          <a:p>
            <a:pPr algn="r">
              <a:spcBef>
                <a:spcPct val="50000"/>
              </a:spcBef>
            </a:pPr>
            <a:r>
              <a:rPr lang="en-US" sz="4600" b="1" dirty="0">
                <a:solidFill>
                  <a:srgbClr val="800000"/>
                </a:solidFill>
                <a:latin typeface="Century Gothic" pitchFamily="34" charset="0"/>
                <a:cs typeface="Arial" pitchFamily="34" charset="0"/>
              </a:rPr>
              <a:t>Introduction to Transaction Processing Concepts and Theory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738897" algn="ctr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1477792" algn="ctr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2216690" algn="ctr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2955587" algn="ctr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554172" indent="-554172" algn="l" rtl="0" fontAlgn="base">
        <a:spcBef>
          <a:spcPct val="20000"/>
        </a:spcBef>
        <a:spcAft>
          <a:spcPct val="0"/>
        </a:spcAft>
        <a:buChar char="•"/>
        <a:defRPr sz="5200">
          <a:solidFill>
            <a:schemeClr val="tx1"/>
          </a:solidFill>
          <a:latin typeface="+mn-lt"/>
          <a:ea typeface="+mn-ea"/>
          <a:cs typeface="+mn-cs"/>
        </a:defRPr>
      </a:lvl1pPr>
      <a:lvl2pPr marL="1200707" indent="-461811" algn="l" rtl="0" fontAlgn="base">
        <a:spcBef>
          <a:spcPct val="20000"/>
        </a:spcBef>
        <a:spcAft>
          <a:spcPct val="0"/>
        </a:spcAft>
        <a:buChar char="–"/>
        <a:defRPr sz="4600">
          <a:solidFill>
            <a:schemeClr val="tx1"/>
          </a:solidFill>
          <a:latin typeface="+mn-lt"/>
          <a:cs typeface="+mn-cs"/>
        </a:defRPr>
      </a:lvl2pPr>
      <a:lvl3pPr marL="1847243" indent="-369448" algn="l" rtl="0" fontAlgn="base"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cs typeface="+mn-cs"/>
        </a:defRPr>
      </a:lvl3pPr>
      <a:lvl4pPr marL="2586138" indent="-369448" algn="l" rtl="0" fontAlgn="base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cs typeface="+mn-cs"/>
        </a:defRPr>
      </a:lvl4pPr>
      <a:lvl5pPr marL="3325035" indent="-369448" algn="l" rtl="0" fontAlgn="base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  <a:cs typeface="+mn-cs"/>
        </a:defRPr>
      </a:lvl5pPr>
      <a:lvl6pPr marL="4063932" indent="-369448" algn="l" rtl="0" fontAlgn="base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  <a:cs typeface="+mn-cs"/>
        </a:defRPr>
      </a:lvl6pPr>
      <a:lvl7pPr marL="4802830" indent="-369448" algn="l" rtl="0" fontAlgn="base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  <a:cs typeface="+mn-cs"/>
        </a:defRPr>
      </a:lvl7pPr>
      <a:lvl8pPr marL="5541727" indent="-369448" algn="l" rtl="0" fontAlgn="base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  <a:cs typeface="+mn-cs"/>
        </a:defRPr>
      </a:lvl8pPr>
      <a:lvl9pPr marL="6280624" indent="-369448" algn="l" rtl="0" fontAlgn="base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SA"/>
      </a:defPPr>
      <a:lvl1pPr marL="0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8897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77792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16690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55587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94484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33382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72279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11174" algn="r" defTabSz="1477792" rtl="1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978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2" y="203200"/>
            <a:ext cx="14354755" cy="2032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94979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5" y="2844806"/>
            <a:ext cx="12731931" cy="29464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002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4" y="203204"/>
            <a:ext cx="13909183" cy="274320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026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" y="203204"/>
            <a:ext cx="9509760" cy="7112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97027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" y="1219200"/>
            <a:ext cx="14447520" cy="14224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97028" name="Picture 4" descr="Pink tissue pa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" y="2641600"/>
            <a:ext cx="14447520" cy="1651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97029" name="Picture 5" descr="Pink tissue pap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368800"/>
            <a:ext cx="11765280" cy="34544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050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2" y="203202"/>
            <a:ext cx="13898880" cy="2285548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 bwMode="auto">
          <a:xfrm>
            <a:off x="7867650" y="3124200"/>
            <a:ext cx="0" cy="3759650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886450" y="3048000"/>
            <a:ext cx="9906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T1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05850" y="3124200"/>
            <a:ext cx="9906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T2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2404646"/>
            <a:ext cx="3886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X=80    N=5     M=4</a:t>
            </a:r>
            <a:endParaRPr lang="ar-SA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5950" y="3801308"/>
            <a:ext cx="13335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chemeClr val="accent4"/>
                </a:solidFill>
              </a:rPr>
              <a:t>X=80</a:t>
            </a:r>
            <a:endParaRPr lang="ar-SA" sz="3200" b="1" dirty="0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6900" y="4343400"/>
            <a:ext cx="19621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chemeClr val="accent4"/>
                </a:solidFill>
              </a:rPr>
              <a:t>X= 80 - 5</a:t>
            </a:r>
            <a:endParaRPr lang="ar-SA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20100" y="4635787"/>
            <a:ext cx="13335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X=80</a:t>
            </a:r>
            <a:endParaRPr lang="ar-SA" sz="3200" b="1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01050" y="5422325"/>
            <a:ext cx="19621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X= 80 + 4</a:t>
            </a:r>
            <a:endParaRPr lang="ar-SA" sz="3200" b="1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3100" y="5220562"/>
            <a:ext cx="196215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chemeClr val="accent4"/>
                </a:solidFill>
              </a:rPr>
              <a:t>Write(X)= 75</a:t>
            </a:r>
            <a:endParaRPr lang="ar-SA" sz="3200" b="1" dirty="0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01050" y="6133654"/>
            <a:ext cx="196215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Write(X)= 84</a:t>
            </a:r>
            <a:endParaRPr lang="ar-SA" sz="3200" b="1" dirty="0">
              <a:solidFill>
                <a:srgbClr val="002060"/>
              </a:solidFill>
            </a:endParaRPr>
          </a:p>
        </p:txBody>
      </p:sp>
      <p:pic>
        <p:nvPicPr>
          <p:cNvPr id="898053" name="Picture 5" descr="Pink tissue pa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738437"/>
            <a:ext cx="5334000" cy="375273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289562" y="6626097"/>
            <a:ext cx="458723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Final (X)= 84</a:t>
            </a:r>
            <a:endParaRPr lang="ar-SA" sz="3200" b="1" dirty="0">
              <a:solidFill>
                <a:srgbClr val="002060"/>
              </a:solidFill>
            </a:endParaRPr>
          </a:p>
        </p:txBody>
      </p:sp>
      <p:sp>
        <p:nvSpPr>
          <p:cNvPr id="20" name="Flowchart: Summing Junction 19"/>
          <p:cNvSpPr/>
          <p:nvPr/>
        </p:nvSpPr>
        <p:spPr bwMode="auto">
          <a:xfrm>
            <a:off x="2971800" y="6491168"/>
            <a:ext cx="990600" cy="976432"/>
          </a:xfrm>
          <a:prstGeom prst="flowChartSummingJunction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7721025"/>
            <a:ext cx="458723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</a:rPr>
              <a:t>Final (X)= 79</a:t>
            </a:r>
            <a:endParaRPr lang="ar-SA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9" grpId="0"/>
      <p:bldP spid="20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074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1513"/>
            <a:ext cx="13944601" cy="483707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99075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5029676"/>
            <a:ext cx="9900269" cy="403804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098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2550"/>
            <a:ext cx="14097001" cy="421198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00099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343163"/>
            <a:ext cx="8077200" cy="475415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22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224070"/>
            <a:ext cx="14020800" cy="390912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146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4070"/>
            <a:ext cx="6324601" cy="64203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02147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1139425"/>
            <a:ext cx="14173200" cy="486384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170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24070"/>
            <a:ext cx="14020800" cy="571353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194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199236"/>
            <a:ext cx="14478000" cy="370753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834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1" y="203200"/>
            <a:ext cx="13655040" cy="54864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218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224069"/>
            <a:ext cx="14401801" cy="325906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05219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732927"/>
            <a:ext cx="14173201" cy="180210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242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224071"/>
            <a:ext cx="14007830" cy="205954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06243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2665013"/>
            <a:ext cx="14007830" cy="251579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9400" y="2133600"/>
            <a:ext cx="8305800" cy="41549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Transaction Processing Part 2</a:t>
            </a:r>
            <a:endParaRPr lang="en-US" sz="8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266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61937"/>
            <a:ext cx="10134601" cy="881063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07267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447800"/>
            <a:ext cx="13944600" cy="334886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92309"/>
            <a:ext cx="11963399" cy="67877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08290" name="Picture 2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30509"/>
            <a:ext cx="13217236" cy="9144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08291" name="Picture 3" descr="Pink tissue pa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208734"/>
            <a:ext cx="13639800" cy="15887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08292" name="Picture 4" descr="Pink tissue pap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797509"/>
            <a:ext cx="13217236" cy="152709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08293" name="Picture 5" descr="Pink tissue pap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304799"/>
            <a:ext cx="12192000" cy="84788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314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3710492" cy="14478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09315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057399"/>
            <a:ext cx="14020800" cy="1575773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62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14173200" cy="3870109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11363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157663"/>
            <a:ext cx="14173200" cy="1467939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338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366" y="2286000"/>
            <a:ext cx="11000034" cy="3547159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10339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8600"/>
            <a:ext cx="14173200" cy="197326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10340" name="Picture 4" descr="Pink tissue pa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9" y="5867400"/>
            <a:ext cx="10668001" cy="17526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386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6066692" cy="9144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12387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447800"/>
            <a:ext cx="14097000" cy="431922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12388" name="Picture 4" descr="Pink tissue pa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" y="5772150"/>
            <a:ext cx="10039350" cy="6096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410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14020800" cy="52578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55" y="76200"/>
            <a:ext cx="14212389" cy="24384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89858" name="Picture 2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" y="2489200"/>
            <a:ext cx="14212389" cy="13208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89859" name="Picture 3" descr="Pink tissue pa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1" y="3805150"/>
            <a:ext cx="9997442" cy="32052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434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"/>
            <a:ext cx="14097000" cy="297490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14435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343" y="3200400"/>
            <a:ext cx="14182457" cy="98749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58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8032750" cy="762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15459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19200"/>
            <a:ext cx="14249400" cy="241808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482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13868400" cy="284051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506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304800"/>
            <a:ext cx="10832353" cy="762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17507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4" y="1447800"/>
            <a:ext cx="13992226" cy="1395818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17508" name="Picture 4" descr="Pink tissue pa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9574" y="3200400"/>
            <a:ext cx="13992226" cy="309171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530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304800"/>
            <a:ext cx="13923617" cy="12192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18531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99" y="1524000"/>
            <a:ext cx="13923618" cy="2576263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554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599"/>
            <a:ext cx="14097000" cy="3022013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578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0999"/>
            <a:ext cx="13944600" cy="432416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02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13992478" cy="1905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21603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590800"/>
            <a:ext cx="13992478" cy="948643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19400" y="2133600"/>
            <a:ext cx="8305800" cy="41549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Transaction Processing Part 3</a:t>
            </a:r>
            <a:endParaRPr lang="en-US" sz="8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9829800" cy="133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981200"/>
            <a:ext cx="14020800" cy="161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581400"/>
            <a:ext cx="14257564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82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719" y="101600"/>
            <a:ext cx="14292844" cy="23368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90883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18" y="2480763"/>
            <a:ext cx="14536685" cy="1989639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4" name="Picture 3" descr="Pink tissue pa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" y="4470405"/>
            <a:ext cx="9997442" cy="32052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5250"/>
            <a:ext cx="943583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143000"/>
            <a:ext cx="14173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150093"/>
            <a:ext cx="14173200" cy="1641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410200"/>
            <a:ext cx="8305800" cy="889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533400"/>
            <a:ext cx="688221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14401800" cy="434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724400"/>
            <a:ext cx="8305800" cy="889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5867400"/>
          <a:ext cx="4114800" cy="2971800"/>
        </p:xfrm>
        <a:graphic>
          <a:graphicData uri="http://schemas.openxmlformats.org/drawingml/2006/table">
            <a:tbl>
              <a:tblPr rtl="1" firstRow="1" bandRow="1">
                <a:tableStyleId>{775DCB02-9BB8-47FD-8907-85C794F793BA}</a:tableStyleId>
              </a:tblPr>
              <a:tblGrid>
                <a:gridCol w="2057400"/>
                <a:gridCol w="2057400"/>
              </a:tblGrid>
              <a:tr h="742950">
                <a:tc gridSpan="2">
                  <a:txBody>
                    <a:bodyPr/>
                    <a:lstStyle/>
                    <a:p>
                      <a:pPr algn="ctr" rtl="0"/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Conflic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 Operations</a:t>
                      </a:r>
                      <a:endParaRPr lang="ar-S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ar-SA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marL="0" marR="0" indent="0" algn="ctr" defTabSz="1477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W2 (x)</a:t>
                      </a:r>
                      <a:endParaRPr lang="ar-SA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/>
                        <a:t>R1(x)</a:t>
                      </a:r>
                      <a:endParaRPr lang="ar-SA" b="1" dirty="0"/>
                    </a:p>
                  </a:txBody>
                  <a:tcPr/>
                </a:tc>
              </a:tr>
              <a:tr h="742950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/>
                        <a:t>W1(x)</a:t>
                      </a:r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/>
                        <a:t>R2(x)</a:t>
                      </a:r>
                      <a:endParaRPr lang="ar-SA" b="1" dirty="0"/>
                    </a:p>
                  </a:txBody>
                  <a:tcPr/>
                </a:tc>
              </a:tr>
              <a:tr h="742950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/>
                        <a:t>W2(x)</a:t>
                      </a:r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/>
                        <a:t>W1(x)</a:t>
                      </a:r>
                      <a:endParaRPr lang="ar-SA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14097000" cy="215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14097000" cy="306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"/>
            <a:ext cx="13868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116205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19200"/>
            <a:ext cx="14020800" cy="242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09550"/>
            <a:ext cx="139636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75" y="4191000"/>
            <a:ext cx="9691688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375" y="5334000"/>
            <a:ext cx="969168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228600"/>
            <a:ext cx="14401800" cy="272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0" y="3048000"/>
            <a:ext cx="14401800" cy="207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81000"/>
            <a:ext cx="14097000" cy="247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1855"/>
            <a:ext cx="14249400" cy="570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906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3" y="101600"/>
            <a:ext cx="8001001" cy="762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91907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" y="1117599"/>
            <a:ext cx="14264640" cy="403606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91908" name="Picture 4" descr="Pink tissue pa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" y="5215467"/>
            <a:ext cx="14191514" cy="982133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1428993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9400" y="609600"/>
            <a:ext cx="8305800" cy="41549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Transaction Processing Part 4</a:t>
            </a:r>
            <a:endParaRPr lang="en-US" sz="8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599"/>
            <a:ext cx="10515600" cy="1376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04999"/>
            <a:ext cx="14401800" cy="285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0999"/>
            <a:ext cx="13792200" cy="107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99" y="1600200"/>
            <a:ext cx="1392361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971800"/>
            <a:ext cx="1020506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7391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0999"/>
            <a:ext cx="11811000" cy="8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14020800" cy="189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540" y="3581400"/>
            <a:ext cx="1020506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13639800" cy="94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58524"/>
            <a:ext cx="13106400" cy="5118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14097000" cy="395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152400" y="304800"/>
            <a:ext cx="14325600" cy="28956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14325600" cy="204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152400" y="609600"/>
            <a:ext cx="14325600" cy="16002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438400"/>
            <a:ext cx="14325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228600" y="2514600"/>
            <a:ext cx="14325600" cy="12192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962400"/>
            <a:ext cx="13944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 bwMode="auto">
          <a:xfrm>
            <a:off x="152400" y="3962400"/>
            <a:ext cx="14325600" cy="12192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109664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3999"/>
            <a:ext cx="14097000" cy="244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4114800"/>
            <a:ext cx="735185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798" y="7238169"/>
            <a:ext cx="5334001" cy="175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 bwMode="auto">
          <a:xfrm>
            <a:off x="228600" y="2514600"/>
            <a:ext cx="14325600" cy="145377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57550" y="4114800"/>
            <a:ext cx="16192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X=100 </a:t>
            </a:r>
            <a:endParaRPr lang="ar-SA" sz="3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57549" y="5511462"/>
            <a:ext cx="238124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X=110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48550" y="4114800"/>
            <a:ext cx="16192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X=100 </a:t>
            </a:r>
            <a:endParaRPr lang="ar-SA" sz="32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67600" y="5562600"/>
            <a:ext cx="238124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X=100*1.1 =110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76601" y="4571763"/>
            <a:ext cx="16192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X=500 </a:t>
            </a:r>
            <a:endParaRPr lang="ar-SA" sz="32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76600" y="5968425"/>
            <a:ext cx="238124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X=510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29501" y="4495800"/>
            <a:ext cx="16192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X=500 </a:t>
            </a:r>
            <a:endParaRPr lang="ar-SA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48551" y="5943600"/>
            <a:ext cx="238124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X=500*1.1 =550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19" grpId="1"/>
      <p:bldP spid="20" grpId="0"/>
      <p:bldP spid="20" grpId="1"/>
      <p:bldP spid="23" grpId="0"/>
      <p:bldP spid="23" grpId="1"/>
      <p:bldP spid="24" grpId="0"/>
      <p:bldP spid="24" grpId="1"/>
      <p:bldP spid="27" grpId="0"/>
      <p:bldP spid="28" grpId="0"/>
      <p:bldP spid="29" grpId="0"/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2400"/>
            <a:ext cx="14478000" cy="19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438400"/>
            <a:ext cx="1457218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 bwMode="auto">
          <a:xfrm>
            <a:off x="152400" y="2362200"/>
            <a:ext cx="14325600" cy="18288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" y="5867400"/>
          <a:ext cx="2743200" cy="2667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T2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T1</a:t>
                      </a:r>
                      <a:endParaRPr lang="ar-S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----</a:t>
                      </a:r>
                      <a:endParaRPr lang="ar-S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-----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A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W(X)</a:t>
                      </a:r>
                      <a:endParaRPr lang="ar-S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R(X)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A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600" y="5105400"/>
            <a:ext cx="1676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S1</a:t>
            </a:r>
            <a:endParaRPr lang="ar-SA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505200" y="5867400"/>
          <a:ext cx="2743200" cy="2667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T2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T1</a:t>
                      </a:r>
                      <a:endParaRPr lang="ar-S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W(X</a:t>
                      </a:r>
                      <a:r>
                        <a:rPr lang="en-US" dirty="0" smtClean="0"/>
                        <a:t>)</a:t>
                      </a:r>
                      <a:endParaRPr lang="ar-S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R(X</a:t>
                      </a:r>
                      <a:r>
                        <a:rPr lang="en-US" dirty="0" smtClean="0"/>
                        <a:t>)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---</a:t>
                      </a:r>
                      <a:endParaRPr lang="ar-S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----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A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62400" y="5105400"/>
            <a:ext cx="1676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S2</a:t>
            </a:r>
            <a:endParaRPr lang="ar-SA" dirty="0">
              <a:solidFill>
                <a:srgbClr val="FF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505200" y="5867400"/>
          <a:ext cx="2743200" cy="2667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T2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T1</a:t>
                      </a:r>
                      <a:endParaRPr lang="ar-S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----</a:t>
                      </a:r>
                      <a:endParaRPr lang="ar-S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----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R(X)</a:t>
                      </a:r>
                      <a:endParaRPr lang="ar-S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W(X)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ar-SA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930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1" y="304802"/>
            <a:ext cx="14142720" cy="2092118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92931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1" y="2641602"/>
            <a:ext cx="14142720" cy="264749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52412"/>
            <a:ext cx="14097000" cy="207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152400" y="381000"/>
            <a:ext cx="14325600" cy="194301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410445"/>
            <a:ext cx="14173200" cy="239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 bwMode="auto">
          <a:xfrm>
            <a:off x="228600" y="2410445"/>
            <a:ext cx="14325600" cy="239015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9126" y="2362200"/>
            <a:ext cx="471587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86000"/>
            <a:ext cx="4495800" cy="461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52400"/>
            <a:ext cx="140970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7239000"/>
            <a:ext cx="6743700" cy="12618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Conflict </a:t>
            </a:r>
            <a:r>
              <a:rPr lang="en-US" b="1" dirty="0" err="1" smtClean="0">
                <a:solidFill>
                  <a:srgbClr val="FF0000"/>
                </a:solidFill>
              </a:rPr>
              <a:t>Serializable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Shedule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Schedule D = Schedule A</a:t>
            </a:r>
            <a:endParaRPr lang="ar-SA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04800"/>
            <a:ext cx="14401800" cy="312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04970"/>
            <a:ext cx="4800600" cy="4496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7726" y="3581400"/>
            <a:ext cx="471587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228600" y="3581400"/>
            <a:ext cx="4809126" cy="449579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8238292"/>
            <a:ext cx="8153400" cy="677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b="1" dirty="0" smtClean="0"/>
              <a:t>Non Conflict </a:t>
            </a:r>
            <a:r>
              <a:rPr lang="en-US" b="1" dirty="0" err="1" smtClean="0"/>
              <a:t>Serializable</a:t>
            </a:r>
            <a:r>
              <a:rPr lang="en-US" b="1" dirty="0" smtClean="0"/>
              <a:t> </a:t>
            </a:r>
            <a:r>
              <a:rPr lang="en-US" dirty="0" err="1" smtClean="0"/>
              <a:t>Shedule</a:t>
            </a:r>
            <a:endParaRPr lang="ar-SA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0"/>
            <a:ext cx="11430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447800"/>
            <a:ext cx="13868400" cy="2028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581400"/>
            <a:ext cx="13868400" cy="1550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 bwMode="auto">
          <a:xfrm>
            <a:off x="381000" y="3534578"/>
            <a:ext cx="14173200" cy="159694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29208"/>
            <a:ext cx="14097000" cy="596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762000" y="2943845"/>
            <a:ext cx="13411200" cy="101855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762000" y="1877045"/>
            <a:ext cx="13411200" cy="101855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762000" y="734045"/>
            <a:ext cx="13411200" cy="101855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762000" y="4010645"/>
            <a:ext cx="13411200" cy="101855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62000" y="5077445"/>
            <a:ext cx="13411200" cy="101855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4325600" cy="153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76200" y="228600"/>
            <a:ext cx="14401800" cy="153414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105400" y="2133371"/>
            <a:ext cx="6477000" cy="396262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981200"/>
            <a:ext cx="471587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5257800" y="3810000"/>
            <a:ext cx="1219200" cy="1143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solidFill>
                    <a:schemeClr val="bg2"/>
                  </a:solidFill>
                </a:ln>
                <a:effectLst/>
                <a:latin typeface="Arial" pitchFamily="34" charset="0"/>
              </a:rPr>
              <a:t>T1</a:t>
            </a:r>
            <a:endParaRPr kumimoji="0" lang="ar-SA" sz="2400" b="1" i="0" u="none" strike="noStrike" cap="none" normalizeH="0" baseline="0" dirty="0" smtClean="0">
              <a:ln>
                <a:solidFill>
                  <a:schemeClr val="bg2"/>
                </a:solidFill>
              </a:ln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829800" y="3810000"/>
            <a:ext cx="1356360" cy="1143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solidFill>
                    <a:schemeClr val="bg2"/>
                  </a:solidFill>
                </a:ln>
                <a:effectLst/>
                <a:latin typeface="Arial" pitchFamily="34" charset="0"/>
              </a:rPr>
              <a:t>T2</a:t>
            </a:r>
            <a:endParaRPr kumimoji="0" lang="ar-SA" sz="2400" b="1" i="0" u="none" strike="noStrike" cap="none" normalizeH="0" baseline="0" dirty="0" smtClean="0">
              <a:ln>
                <a:solidFill>
                  <a:schemeClr val="bg2"/>
                </a:solidFill>
              </a:ln>
              <a:effectLst/>
              <a:latin typeface="Arial" pitchFamily="34" charset="0"/>
            </a:endParaRPr>
          </a:p>
        </p:txBody>
      </p:sp>
      <p:sp>
        <p:nvSpPr>
          <p:cNvPr id="10" name="U-Turn Arrow 9"/>
          <p:cNvSpPr/>
          <p:nvPr/>
        </p:nvSpPr>
        <p:spPr bwMode="auto">
          <a:xfrm>
            <a:off x="5715000" y="2971800"/>
            <a:ext cx="5029200" cy="8382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6858000"/>
            <a:ext cx="5105400" cy="12618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Cycles , 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Serializable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Shedule</a:t>
            </a:r>
            <a:endParaRPr lang="ar-SA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72400" y="2294692"/>
            <a:ext cx="5334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ar-SA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4325600" cy="153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76200" y="228600"/>
            <a:ext cx="14401800" cy="153414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80971"/>
            <a:ext cx="4800600" cy="4496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4953000" y="2209571"/>
            <a:ext cx="6477000" cy="396262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257800" y="3810000"/>
            <a:ext cx="1219200" cy="1143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solidFill>
                    <a:schemeClr val="bg2"/>
                  </a:solidFill>
                </a:ln>
                <a:effectLst/>
                <a:latin typeface="Arial" pitchFamily="34" charset="0"/>
              </a:rPr>
              <a:t>T1</a:t>
            </a:r>
            <a:endParaRPr kumimoji="0" lang="ar-SA" sz="2400" b="1" i="0" u="none" strike="noStrike" cap="none" normalizeH="0" baseline="0" dirty="0" smtClean="0">
              <a:ln>
                <a:solidFill>
                  <a:schemeClr val="bg2"/>
                </a:solidFill>
              </a:ln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9997440" y="3810000"/>
            <a:ext cx="1356360" cy="1143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solidFill>
                    <a:schemeClr val="bg2"/>
                  </a:solidFill>
                </a:ln>
                <a:effectLst/>
                <a:latin typeface="Arial" pitchFamily="34" charset="0"/>
              </a:rPr>
              <a:t>T2</a:t>
            </a:r>
            <a:endParaRPr kumimoji="0" lang="ar-SA" sz="2400" b="1" i="0" u="none" strike="noStrike" cap="none" normalizeH="0" baseline="0" dirty="0" smtClean="0">
              <a:ln>
                <a:solidFill>
                  <a:schemeClr val="bg2"/>
                </a:solidFill>
              </a:ln>
              <a:effectLst/>
              <a:latin typeface="Arial" pitchFamily="34" charset="0"/>
            </a:endParaRPr>
          </a:p>
        </p:txBody>
      </p:sp>
      <p:sp>
        <p:nvSpPr>
          <p:cNvPr id="9" name="U-Turn Arrow 8"/>
          <p:cNvSpPr/>
          <p:nvPr/>
        </p:nvSpPr>
        <p:spPr bwMode="auto">
          <a:xfrm flipH="1">
            <a:off x="5715000" y="2971800"/>
            <a:ext cx="5029200" cy="8382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10" name="U-Turn Arrow 9"/>
          <p:cNvSpPr/>
          <p:nvPr/>
        </p:nvSpPr>
        <p:spPr bwMode="auto">
          <a:xfrm flipV="1">
            <a:off x="5791200" y="4953000"/>
            <a:ext cx="5181600" cy="8382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72400" y="2294692"/>
            <a:ext cx="5334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10501" y="4953000"/>
            <a:ext cx="5334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6781800"/>
            <a:ext cx="6096000" cy="1261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dirty="0" smtClean="0"/>
              <a:t>Has Cycles , </a:t>
            </a:r>
          </a:p>
          <a:p>
            <a:r>
              <a:rPr lang="en-US" b="1" dirty="0" smtClean="0"/>
              <a:t>Non </a:t>
            </a:r>
            <a:r>
              <a:rPr lang="en-US" b="1" dirty="0" err="1" smtClean="0"/>
              <a:t>Serializable</a:t>
            </a:r>
            <a:r>
              <a:rPr lang="en-US" b="1" dirty="0" smtClean="0"/>
              <a:t> </a:t>
            </a:r>
            <a:r>
              <a:rPr lang="en-US" dirty="0" err="1" smtClean="0"/>
              <a:t>Shedule</a:t>
            </a:r>
            <a:endParaRPr lang="ar-SA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1558"/>
            <a:ext cx="6705600" cy="3529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 bwMode="auto">
          <a:xfrm>
            <a:off x="152400" y="3641387"/>
            <a:ext cx="7315200" cy="527401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09600" y="5334000"/>
            <a:ext cx="1219200" cy="1143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solidFill>
                    <a:schemeClr val="bg2"/>
                  </a:solidFill>
                </a:ln>
                <a:effectLst/>
                <a:latin typeface="Arial" pitchFamily="34" charset="0"/>
              </a:rPr>
              <a:t>T1</a:t>
            </a:r>
            <a:endParaRPr kumimoji="0" lang="ar-SA" sz="2400" b="1" i="0" u="none" strike="noStrike" cap="none" normalizeH="0" baseline="0" dirty="0" smtClean="0">
              <a:ln>
                <a:solidFill>
                  <a:schemeClr val="bg2"/>
                </a:solidFill>
              </a:ln>
              <a:effectLst/>
              <a:latin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349240" y="5334000"/>
            <a:ext cx="1356360" cy="1143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solidFill>
                    <a:schemeClr val="bg2"/>
                  </a:solidFill>
                </a:ln>
                <a:effectLst/>
                <a:latin typeface="Arial" pitchFamily="34" charset="0"/>
              </a:rPr>
              <a:t>T2</a:t>
            </a:r>
            <a:endParaRPr kumimoji="0" lang="ar-SA" sz="2400" b="1" i="0" u="none" strike="noStrike" cap="none" normalizeH="0" baseline="0" dirty="0" smtClean="0">
              <a:ln>
                <a:solidFill>
                  <a:schemeClr val="bg2"/>
                </a:solidFill>
              </a:ln>
              <a:effectLst/>
              <a:latin typeface="Arial" pitchFamily="34" charset="0"/>
            </a:endParaRPr>
          </a:p>
        </p:txBody>
      </p:sp>
      <p:sp>
        <p:nvSpPr>
          <p:cNvPr id="7" name="U-Turn Arrow 6"/>
          <p:cNvSpPr/>
          <p:nvPr/>
        </p:nvSpPr>
        <p:spPr bwMode="auto">
          <a:xfrm flipH="1">
            <a:off x="1066800" y="4495800"/>
            <a:ext cx="5029200" cy="8382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8" name="U-Turn Arrow 7"/>
          <p:cNvSpPr/>
          <p:nvPr/>
        </p:nvSpPr>
        <p:spPr bwMode="auto">
          <a:xfrm flipV="1">
            <a:off x="1143000" y="6400800"/>
            <a:ext cx="4724400" cy="79575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3818692"/>
            <a:ext cx="5334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Y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6101" y="6333292"/>
            <a:ext cx="5334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895600" y="7620000"/>
            <a:ext cx="1219200" cy="1143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solidFill>
                    <a:schemeClr val="bg2"/>
                  </a:solidFill>
                </a:ln>
                <a:effectLst/>
                <a:latin typeface="Arial" pitchFamily="34" charset="0"/>
              </a:rPr>
              <a:t>T</a:t>
            </a:r>
            <a:r>
              <a:rPr lang="en-US" sz="2400" b="1" dirty="0" smtClean="0">
                <a:ln>
                  <a:solidFill>
                    <a:schemeClr val="bg2"/>
                  </a:solidFill>
                </a:ln>
              </a:rPr>
              <a:t>3</a:t>
            </a:r>
            <a:endParaRPr kumimoji="0" lang="ar-SA" sz="2400" b="1" i="0" u="none" strike="noStrike" cap="none" normalizeH="0" baseline="0" dirty="0" smtClean="0">
              <a:ln>
                <a:solidFill>
                  <a:schemeClr val="bg2"/>
                </a:solidFill>
              </a:ln>
              <a:effectLst/>
              <a:latin typeface="Arial" pitchFamily="34" charset="0"/>
            </a:endParaRPr>
          </a:p>
        </p:txBody>
      </p:sp>
      <p:sp>
        <p:nvSpPr>
          <p:cNvPr id="12" name="Bent-Up Arrow 11"/>
          <p:cNvSpPr/>
          <p:nvPr/>
        </p:nvSpPr>
        <p:spPr bwMode="auto">
          <a:xfrm rot="16200000" flipH="1">
            <a:off x="4095751" y="6496050"/>
            <a:ext cx="2057400" cy="2019302"/>
          </a:xfrm>
          <a:prstGeom prst="bentUpArrow">
            <a:avLst>
              <a:gd name="adj1" fmla="val 14130"/>
              <a:gd name="adj2" fmla="val 14704"/>
              <a:gd name="adj3" fmla="val 25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6942892"/>
            <a:ext cx="5334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Y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5600" y="6942892"/>
            <a:ext cx="7620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, Z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15" name="Bent-Up Arrow 14"/>
          <p:cNvSpPr/>
          <p:nvPr/>
        </p:nvSpPr>
        <p:spPr bwMode="auto">
          <a:xfrm flipH="1">
            <a:off x="762000" y="6553200"/>
            <a:ext cx="2133600" cy="1866902"/>
          </a:xfrm>
          <a:prstGeom prst="bentUpArrow">
            <a:avLst>
              <a:gd name="adj1" fmla="val 14130"/>
              <a:gd name="adj2" fmla="val 14704"/>
              <a:gd name="adj3" fmla="val 25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7095292"/>
            <a:ext cx="5334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Y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48600" y="414516"/>
            <a:ext cx="6096000" cy="1261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dirty="0" smtClean="0"/>
              <a:t>Has Cycles , </a:t>
            </a:r>
          </a:p>
          <a:p>
            <a:r>
              <a:rPr lang="en-US" b="1" dirty="0" smtClean="0"/>
              <a:t>Non </a:t>
            </a:r>
            <a:r>
              <a:rPr lang="en-US" b="1" dirty="0" err="1" smtClean="0"/>
              <a:t>Serializable</a:t>
            </a:r>
            <a:r>
              <a:rPr lang="en-US" b="1" dirty="0" smtClean="0"/>
              <a:t> </a:t>
            </a:r>
            <a:r>
              <a:rPr lang="en-US" dirty="0" err="1" smtClean="0"/>
              <a:t>Shedule</a:t>
            </a:r>
            <a:endParaRPr lang="ar-SA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 animBg="1"/>
      <p:bldP spid="16" grpId="0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599"/>
            <a:ext cx="6781800" cy="3715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 bwMode="auto">
          <a:xfrm>
            <a:off x="152400" y="3944040"/>
            <a:ext cx="7543800" cy="49713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09600" y="5410200"/>
            <a:ext cx="1219200" cy="1143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solidFill>
                    <a:schemeClr val="bg2"/>
                  </a:solidFill>
                </a:ln>
                <a:effectLst/>
                <a:latin typeface="Arial" pitchFamily="34" charset="0"/>
              </a:rPr>
              <a:t>T1</a:t>
            </a:r>
            <a:endParaRPr kumimoji="0" lang="ar-SA" sz="2400" b="1" i="0" u="none" strike="noStrike" cap="none" normalizeH="0" baseline="0" dirty="0" smtClean="0">
              <a:ln>
                <a:solidFill>
                  <a:schemeClr val="bg2"/>
                </a:solidFill>
              </a:ln>
              <a:effectLst/>
              <a:latin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349240" y="5410200"/>
            <a:ext cx="1356360" cy="1143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solidFill>
                    <a:schemeClr val="bg2"/>
                  </a:solidFill>
                </a:ln>
                <a:effectLst/>
                <a:latin typeface="Arial" pitchFamily="34" charset="0"/>
              </a:rPr>
              <a:t>T2</a:t>
            </a:r>
            <a:endParaRPr kumimoji="0" lang="ar-SA" sz="2400" b="1" i="0" u="none" strike="noStrike" cap="none" normalizeH="0" baseline="0" dirty="0" smtClean="0">
              <a:ln>
                <a:solidFill>
                  <a:schemeClr val="bg2"/>
                </a:solidFill>
              </a:ln>
              <a:effectLst/>
              <a:latin typeface="Arial" pitchFamily="34" charset="0"/>
            </a:endParaRPr>
          </a:p>
        </p:txBody>
      </p:sp>
      <p:sp>
        <p:nvSpPr>
          <p:cNvPr id="28" name="U-Turn Arrow 27"/>
          <p:cNvSpPr/>
          <p:nvPr/>
        </p:nvSpPr>
        <p:spPr bwMode="auto">
          <a:xfrm rot="10800000" flipH="1" flipV="1">
            <a:off x="1066800" y="4572000"/>
            <a:ext cx="5029200" cy="8382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48000" y="3962400"/>
            <a:ext cx="5334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Y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895600" y="7696200"/>
            <a:ext cx="1219200" cy="1143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solidFill>
                    <a:schemeClr val="bg2"/>
                  </a:solidFill>
                </a:ln>
                <a:effectLst/>
                <a:latin typeface="Arial" pitchFamily="34" charset="0"/>
              </a:rPr>
              <a:t>T</a:t>
            </a:r>
            <a:r>
              <a:rPr lang="en-US" sz="2400" b="1" dirty="0" smtClean="0">
                <a:ln>
                  <a:solidFill>
                    <a:schemeClr val="bg2"/>
                  </a:solidFill>
                </a:ln>
              </a:rPr>
              <a:t>3</a:t>
            </a:r>
            <a:endParaRPr kumimoji="0" lang="ar-SA" sz="2400" b="1" i="0" u="none" strike="noStrike" cap="none" normalizeH="0" baseline="0" dirty="0" smtClean="0">
              <a:ln>
                <a:solidFill>
                  <a:schemeClr val="bg2"/>
                </a:solidFill>
              </a:ln>
              <a:effectLst/>
              <a:latin typeface="Arial" pitchFamily="34" charset="0"/>
            </a:endParaRPr>
          </a:p>
        </p:txBody>
      </p:sp>
      <p:sp>
        <p:nvSpPr>
          <p:cNvPr id="33" name="Bent-Up Arrow 32"/>
          <p:cNvSpPr/>
          <p:nvPr/>
        </p:nvSpPr>
        <p:spPr bwMode="auto">
          <a:xfrm>
            <a:off x="4114800" y="6477000"/>
            <a:ext cx="2057400" cy="2019302"/>
          </a:xfrm>
          <a:prstGeom prst="bentUpArrow">
            <a:avLst>
              <a:gd name="adj1" fmla="val 14130"/>
              <a:gd name="adj2" fmla="val 14704"/>
              <a:gd name="adj3" fmla="val 25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48400" y="7019092"/>
            <a:ext cx="5334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Z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05600" y="6942892"/>
            <a:ext cx="9906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, Y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36" name="Bent-Up Arrow 35"/>
          <p:cNvSpPr/>
          <p:nvPr/>
        </p:nvSpPr>
        <p:spPr bwMode="auto">
          <a:xfrm rot="10800000" flipV="1">
            <a:off x="762000" y="6553200"/>
            <a:ext cx="2133600" cy="1905000"/>
          </a:xfrm>
          <a:prstGeom prst="bentUpArrow">
            <a:avLst>
              <a:gd name="adj1" fmla="val 14130"/>
              <a:gd name="adj2" fmla="val 14704"/>
              <a:gd name="adj3" fmla="val 25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4800" y="7095292"/>
            <a:ext cx="5334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Y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05200" y="3971092"/>
            <a:ext cx="1219200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, X</a:t>
            </a:r>
            <a:endParaRPr lang="ar-SA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53400" y="228599"/>
            <a:ext cx="5638800" cy="12618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Cycles , 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Serializable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Shedule</a:t>
            </a:r>
            <a:endParaRPr lang="ar-SA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53400" y="1642883"/>
            <a:ext cx="5638800" cy="11079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6600" b="1" dirty="0" smtClean="0">
                <a:solidFill>
                  <a:schemeClr val="bg2"/>
                </a:solidFill>
              </a:rPr>
              <a:t>T3 </a:t>
            </a:r>
            <a:r>
              <a:rPr lang="en-US" sz="6600" b="1" dirty="0" smtClean="0">
                <a:solidFill>
                  <a:schemeClr val="bg2"/>
                </a:solidFill>
                <a:sym typeface="Wingdings" pitchFamily="2" charset="2"/>
              </a:rPr>
              <a:t>T1T2</a:t>
            </a:r>
            <a:endParaRPr lang="ar-SA" sz="66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7" grpId="0" animBg="1"/>
      <p:bldP spid="28" grpId="0" animBg="1"/>
      <p:bldP spid="30" grpId="0"/>
      <p:bldP spid="32" grpId="0" animBg="1"/>
      <p:bldP spid="33" grpId="0" animBg="1"/>
      <p:bldP spid="34" grpId="0"/>
      <p:bldP spid="35" grpId="0"/>
      <p:bldP spid="36" grpId="0" animBg="1"/>
      <p:bldP spid="37" grpId="0"/>
      <p:bldP spid="38" grpId="0"/>
      <p:bldP spid="39" grpId="0" animBg="1"/>
      <p:bldP spid="40" grpId="0" build="allAtOnce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40872"/>
            <a:ext cx="10744200" cy="87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3999"/>
            <a:ext cx="14173200" cy="187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 bwMode="auto">
          <a:xfrm>
            <a:off x="76200" y="1513855"/>
            <a:ext cx="14401800" cy="188877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365763" y="101607"/>
            <a:ext cx="13578837" cy="812800"/>
          </a:xfrm>
        </p:spPr>
        <p:txBody>
          <a:bodyPr/>
          <a:lstStyle/>
          <a:p>
            <a:r>
              <a:rPr lang="en-US" sz="5200" dirty="0"/>
              <a:t>Introduction to Transaction Processing (4)</a:t>
            </a:r>
          </a:p>
        </p:txBody>
      </p:sp>
      <p:sp>
        <p:nvSpPr>
          <p:cNvPr id="6778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1920" y="1066800"/>
            <a:ext cx="14142720" cy="6096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800" dirty="0"/>
              <a:t>READ AND WRITE OPERATIONS: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Basic unit of data transfer from the disk to the computer main memory is one block. In general, a data item (what is read or written) will be the field of some record in the database, although it may be a larger unit such as a record or even a whole block.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 err="1"/>
              <a:t>read_item</a:t>
            </a:r>
            <a:r>
              <a:rPr lang="en-US" sz="2800" dirty="0"/>
              <a:t>(X) command includes the following steps:</a:t>
            </a:r>
          </a:p>
          <a:p>
            <a:pPr lvl="1"/>
            <a:r>
              <a:rPr lang="en-US" sz="2400" b="1" dirty="0"/>
              <a:t>Find the address of the disk block that contains item X.</a:t>
            </a:r>
          </a:p>
          <a:p>
            <a:pPr lvl="1"/>
            <a:r>
              <a:rPr lang="en-US" sz="2400" b="1" dirty="0"/>
              <a:t>Copy that disk block into a buffer in main memory (if that disk block is not already in some main memory buffer).</a:t>
            </a:r>
          </a:p>
          <a:p>
            <a:pPr lvl="1"/>
            <a:r>
              <a:rPr lang="en-US" sz="2400" b="1" dirty="0"/>
              <a:t>Copy item X from the buffer to the program variable named X. 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04800"/>
            <a:ext cx="14325600" cy="461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76200" y="228601"/>
            <a:ext cx="14401800" cy="12954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76200" y="1666255"/>
            <a:ext cx="14401800" cy="206754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76200" y="3810001"/>
            <a:ext cx="14401800" cy="111452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81000"/>
            <a:ext cx="14173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152400" y="228601"/>
            <a:ext cx="14325600" cy="35814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3" y="228600"/>
            <a:ext cx="8167687" cy="95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" y="1295401"/>
            <a:ext cx="14187487" cy="23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 bwMode="auto">
          <a:xfrm>
            <a:off x="214312" y="1295400"/>
            <a:ext cx="14035088" cy="237139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2" y="3733801"/>
            <a:ext cx="14035088" cy="19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 bwMode="auto">
          <a:xfrm>
            <a:off x="152400" y="3733801"/>
            <a:ext cx="14097000" cy="196616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4020800" cy="159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 bwMode="auto">
          <a:xfrm>
            <a:off x="304800" y="228601"/>
            <a:ext cx="14020800" cy="159704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14020800" cy="263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 bwMode="auto">
          <a:xfrm>
            <a:off x="304800" y="2133600"/>
            <a:ext cx="14020800" cy="9906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04800" y="3200400"/>
            <a:ext cx="14020800" cy="156601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13868400" cy="424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381000" y="304800"/>
            <a:ext cx="14020800" cy="28194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1426057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381000" y="304800"/>
            <a:ext cx="14020800" cy="16764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199"/>
            <a:ext cx="13792200" cy="1856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381000" y="2362200"/>
            <a:ext cx="14020800" cy="185622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57200"/>
            <a:ext cx="1409499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304799" y="304800"/>
            <a:ext cx="14094995" cy="2667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609600"/>
            <a:ext cx="1374804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304799" y="457200"/>
            <a:ext cx="14094995" cy="44196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40" name="Rectangle 4"/>
          <p:cNvSpPr>
            <a:spLocks noGrp="1" noChangeArrowheads="1"/>
          </p:cNvSpPr>
          <p:nvPr>
            <p:ph type="title"/>
          </p:nvPr>
        </p:nvSpPr>
        <p:spPr>
          <a:xfrm>
            <a:off x="243842" y="177800"/>
            <a:ext cx="13929358" cy="812800"/>
          </a:xfrm>
        </p:spPr>
        <p:txBody>
          <a:bodyPr/>
          <a:lstStyle/>
          <a:p>
            <a:r>
              <a:rPr lang="en-US" sz="5200" dirty="0"/>
              <a:t>Introduction to Transaction Processing (5)</a:t>
            </a:r>
          </a:p>
        </p:txBody>
      </p:sp>
      <p:sp>
        <p:nvSpPr>
          <p:cNvPr id="6799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13271499" cy="6096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3200" dirty="0"/>
              <a:t>READ AND WRITE OPERATIONS (cont.):</a:t>
            </a:r>
          </a:p>
          <a:p>
            <a:pPr>
              <a:lnSpc>
                <a:spcPct val="80000"/>
              </a:lnSpc>
            </a:pPr>
            <a:endParaRPr lang="en-US" sz="3200" b="1" dirty="0"/>
          </a:p>
          <a:p>
            <a:pPr>
              <a:lnSpc>
                <a:spcPct val="80000"/>
              </a:lnSpc>
            </a:pPr>
            <a:r>
              <a:rPr lang="en-US" sz="3200" b="1" dirty="0" err="1"/>
              <a:t>write_item</a:t>
            </a:r>
            <a:r>
              <a:rPr lang="en-US" sz="3200" b="1" dirty="0"/>
              <a:t>(X</a:t>
            </a:r>
            <a:r>
              <a:rPr lang="en-US" sz="3200" dirty="0"/>
              <a:t>) command includes the following steps: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Find the address of the disk block that contains item X.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Copy that disk block into a buffer in main memory (if that disk block is not already in some main memory buffer).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Copy item X from the program variable named X into its correct location in the buffer.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Store the updated block from the buffer back to disk (either immediately or at some later point in time).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954" name="Picture 2" descr="Pink tissue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1" y="203199"/>
            <a:ext cx="14264640" cy="364399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893955" name="Picture 3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1" y="3860804"/>
            <a:ext cx="14264640" cy="94033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6"/>
  <p:tag name="SAFEMARGIN" val="0"/>
  <p:tag name="VERTICALOFFSET" val="0"/>
  <p:tag name="HORIZONTALOFFSET" val="0"/>
  <p:tag name="CUSTOMNAME" val="%f_Resized"/>
  <p:tag name="NAMEOPTION" val="RESIZED_LAST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Blends">
  <a:themeElements>
    <a:clrScheme name="1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5664</TotalTime>
  <Words>390</Words>
  <Application>Microsoft Office PowerPoint</Application>
  <PresentationFormat>Custom</PresentationFormat>
  <Paragraphs>103</Paragraphs>
  <Slides>77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79" baseType="lpstr">
      <vt:lpstr>1_Blends</vt:lpstr>
      <vt:lpstr>2_Default Design</vt:lpstr>
      <vt:lpstr>Slide 1</vt:lpstr>
      <vt:lpstr>Slide 2</vt:lpstr>
      <vt:lpstr>Slide 3</vt:lpstr>
      <vt:lpstr>Slide 4</vt:lpstr>
      <vt:lpstr>Slide 5</vt:lpstr>
      <vt:lpstr>Slide 6</vt:lpstr>
      <vt:lpstr>Introduction to Transaction Processing (4)</vt:lpstr>
      <vt:lpstr>Introduction to Transaction Processing (5)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Company>Copyright © 2007 Ramez Elmasri and Shamkant B. Navathe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17</dc:title>
  <dc:subject>Introduction to Transaction Processing Concepts and Theory</dc:subject>
  <dc:creator>Elmasri/Navathe</dc:creator>
  <cp:lastModifiedBy>admin</cp:lastModifiedBy>
  <cp:revision>202</cp:revision>
  <cp:lastPrinted>2001-11-04T00:51:13Z</cp:lastPrinted>
  <dcterms:created xsi:type="dcterms:W3CDTF">2005-02-25T19:46:41Z</dcterms:created>
  <dcterms:modified xsi:type="dcterms:W3CDTF">2014-04-10T10:43:34Z</dcterms:modified>
</cp:coreProperties>
</file>